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85" r:id="rId7"/>
    <p:sldId id="259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84" r:id="rId23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0" d="100"/>
          <a:sy n="50" d="100"/>
        </p:scale>
        <p:origin x="2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orsh (MLCSU)" userId="70efddb9-8a1b-4e6b-a6e5-b13409b1366c" providerId="ADAL" clId="{C60A5190-55A9-4197-9CE3-016C4BDF7E5B}"/>
    <pc:docChg chg="modSld">
      <pc:chgData name="John Worsh (MLCSU)" userId="70efddb9-8a1b-4e6b-a6e5-b13409b1366c" providerId="ADAL" clId="{C60A5190-55A9-4197-9CE3-016C4BDF7E5B}" dt="2022-03-23T09:19:27.270" v="34" actId="1038"/>
      <pc:docMkLst>
        <pc:docMk/>
      </pc:docMkLst>
      <pc:sldChg chg="addSp modSp mod">
        <pc:chgData name="John Worsh (MLCSU)" userId="70efddb9-8a1b-4e6b-a6e5-b13409b1366c" providerId="ADAL" clId="{C60A5190-55A9-4197-9CE3-016C4BDF7E5B}" dt="2022-03-23T09:19:27.270" v="34" actId="1038"/>
        <pc:sldMkLst>
          <pc:docMk/>
          <pc:sldMk cId="1155997399" sldId="259"/>
        </pc:sldMkLst>
        <pc:spChg chg="add mod">
          <ac:chgData name="John Worsh (MLCSU)" userId="70efddb9-8a1b-4e6b-a6e5-b13409b1366c" providerId="ADAL" clId="{C60A5190-55A9-4197-9CE3-016C4BDF7E5B}" dt="2022-03-23T09:19:27.270" v="34" actId="1038"/>
          <ac:spMkLst>
            <pc:docMk/>
            <pc:sldMk cId="1155997399" sldId="259"/>
            <ac:spMk id="2" creationId="{C0E9196C-E734-41DB-A552-DBD7AF0CDF0C}"/>
          </ac:spMkLst>
        </pc:spChg>
      </pc:sldChg>
    </pc:docChg>
  </pc:docChgLst>
  <pc:docChgLst>
    <pc:chgData name="John Worsh (MLCSU)" userId="70efddb9-8a1b-4e6b-a6e5-b13409b1366c" providerId="ADAL" clId="{880FE1D9-D0CF-47EC-B146-485973D79075}"/>
    <pc:docChg chg="custSel modSld">
      <pc:chgData name="John Worsh (MLCSU)" userId="70efddb9-8a1b-4e6b-a6e5-b13409b1366c" providerId="ADAL" clId="{880FE1D9-D0CF-47EC-B146-485973D79075}" dt="2020-10-05T08:55:55.037" v="68" actId="208"/>
      <pc:docMkLst>
        <pc:docMk/>
      </pc:docMkLst>
      <pc:sldChg chg="addSp modSp">
        <pc:chgData name="John Worsh (MLCSU)" userId="70efddb9-8a1b-4e6b-a6e5-b13409b1366c" providerId="ADAL" clId="{880FE1D9-D0CF-47EC-B146-485973D79075}" dt="2020-10-05T08:55:55.037" v="68" actId="208"/>
        <pc:sldMkLst>
          <pc:docMk/>
          <pc:sldMk cId="220329514" sldId="264"/>
        </pc:sldMkLst>
        <pc:spChg chg="add mod ord">
          <ac:chgData name="John Worsh (MLCSU)" userId="70efddb9-8a1b-4e6b-a6e5-b13409b1366c" providerId="ADAL" clId="{880FE1D9-D0CF-47EC-B146-485973D79075}" dt="2020-10-05T08:53:39.567" v="18" actId="170"/>
          <ac:spMkLst>
            <pc:docMk/>
            <pc:sldMk cId="220329514" sldId="264"/>
            <ac:spMk id="2" creationId="{5B0F5E5E-DA0B-43D0-8AD2-47E0E3D7D13E}"/>
          </ac:spMkLst>
        </pc:spChg>
        <pc:spChg chg="add mod">
          <ac:chgData name="John Worsh (MLCSU)" userId="70efddb9-8a1b-4e6b-a6e5-b13409b1366c" providerId="ADAL" clId="{880FE1D9-D0CF-47EC-B146-485973D79075}" dt="2020-10-05T08:53:26.260" v="15" actId="2085"/>
          <ac:spMkLst>
            <pc:docMk/>
            <pc:sldMk cId="220329514" sldId="264"/>
            <ac:spMk id="3" creationId="{CBF3F939-4711-4579-9FE1-5489D8C26BA8}"/>
          </ac:spMkLst>
        </pc:spChg>
        <pc:spChg chg="add mod">
          <ac:chgData name="John Worsh (MLCSU)" userId="70efddb9-8a1b-4e6b-a6e5-b13409b1366c" providerId="ADAL" clId="{880FE1D9-D0CF-47EC-B146-485973D79075}" dt="2020-10-05T08:55:55.037" v="68" actId="208"/>
          <ac:spMkLst>
            <pc:docMk/>
            <pc:sldMk cId="220329514" sldId="264"/>
            <ac:spMk id="5" creationId="{3BECFD58-315F-41C5-A4A5-D945515352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4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0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5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0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8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CBF8-C12C-4D90-BC76-C8CC8679992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BF70-31C5-41F8-96D9-9AC41B06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5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canlrli-group1.xcanl.nhs.uk/applications$/AGAdminTool/LCSU/AdviceAndGuidanceAdmin.ex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BDCF2-3F54-4397-A518-DC1CF897D924}"/>
              </a:ext>
            </a:extLst>
          </p:cNvPr>
          <p:cNvSpPr txBox="1"/>
          <p:nvPr/>
        </p:nvSpPr>
        <p:spPr>
          <a:xfrm>
            <a:off x="193009" y="8840489"/>
            <a:ext cx="666499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Based on UHMB training for Primary Care Admin Tool – Updated by Jo Morrow 29/9/2020 – V1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02350-A852-44BF-B3C3-9609DC2F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2" y="153322"/>
            <a:ext cx="6467450" cy="86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DDF9F-4183-45B5-8EDC-BDA1E461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8" y="77395"/>
            <a:ext cx="6256422" cy="90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F5891-D1A5-4C15-9884-74421C30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1" y="86610"/>
            <a:ext cx="6216693" cy="89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DDC29-EE58-4754-AFA4-56847FAA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40" y="36668"/>
            <a:ext cx="6155323" cy="90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E42A3E-103F-4BE9-81FF-AF095FE0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0" y="117624"/>
            <a:ext cx="6161461" cy="88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CA9E3-3934-4FD5-A67E-021ACA54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0" y="290448"/>
            <a:ext cx="6660107" cy="45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C0B1E-8276-4508-B6AB-099CAC3D4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" y="210657"/>
            <a:ext cx="6723374" cy="65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2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2D8E8-E299-43EE-9853-A6C54EE1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2" y="145944"/>
            <a:ext cx="6259651" cy="88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B201C-BA90-42AC-837E-3790999D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5" y="144216"/>
            <a:ext cx="6711264" cy="56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E2F2B-DF29-402C-B59B-DA0692459881}"/>
              </a:ext>
            </a:extLst>
          </p:cNvPr>
          <p:cNvSpPr txBox="1"/>
          <p:nvPr/>
        </p:nvSpPr>
        <p:spPr>
          <a:xfrm>
            <a:off x="1128429" y="1362395"/>
            <a:ext cx="4601141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Thank you for completing the Advice &amp; Guidance training </a:t>
            </a:r>
          </a:p>
          <a:p>
            <a:pPr algn="ctr"/>
            <a:r>
              <a:rPr lang="en-GB" sz="2100" b="1" dirty="0"/>
              <a:t>for </a:t>
            </a:r>
          </a:p>
          <a:p>
            <a:pPr algn="ctr"/>
            <a:r>
              <a:rPr lang="en-GB" sz="2100" b="1" dirty="0"/>
              <a:t>Practice A&amp;G Admin Staff</a:t>
            </a:r>
          </a:p>
          <a:p>
            <a:pPr algn="ctr"/>
            <a:endParaRPr lang="en-GB" sz="2100" b="1" dirty="0"/>
          </a:p>
          <a:p>
            <a:pPr algn="ctr"/>
            <a:r>
              <a:rPr lang="en-GB" sz="2100" b="1" dirty="0"/>
              <a:t>If you require any further assistance please contact your local service desk</a:t>
            </a:r>
          </a:p>
          <a:p>
            <a:pPr algn="ctr"/>
            <a:endParaRPr lang="en-GB" sz="2100" b="1" dirty="0"/>
          </a:p>
          <a:p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C537A-817A-433E-9F53-5553BC75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87"/>
            <a:ext cx="6814794" cy="5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20FB1-4AA1-4741-BB30-CFFD63265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04"/>
            <a:ext cx="6648516" cy="38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40ADD-808A-4C51-9671-57127A0A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2" y="13758"/>
            <a:ext cx="6339431" cy="90261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65A9DFC-4EB1-48CA-8F5A-40FDB0374E6F}"/>
              </a:ext>
            </a:extLst>
          </p:cNvPr>
          <p:cNvSpPr/>
          <p:nvPr/>
        </p:nvSpPr>
        <p:spPr>
          <a:xfrm>
            <a:off x="2826508" y="1963438"/>
            <a:ext cx="45719" cy="841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AD6840-0609-49A4-BC78-F8C7D126388A}"/>
              </a:ext>
            </a:extLst>
          </p:cNvPr>
          <p:cNvSpPr/>
          <p:nvPr/>
        </p:nvSpPr>
        <p:spPr>
          <a:xfrm>
            <a:off x="4078432" y="646066"/>
            <a:ext cx="45719" cy="841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9196C-E734-41DB-A552-DBD7AF0CDF0C}"/>
              </a:ext>
            </a:extLst>
          </p:cNvPr>
          <p:cNvSpPr txBox="1"/>
          <p:nvPr/>
        </p:nvSpPr>
        <p:spPr>
          <a:xfrm>
            <a:off x="457200" y="1210121"/>
            <a:ext cx="626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\\canlrli-group1.xcanl.nhs.uk\applications$\AGAdminTool\LCSU\AdviceAndGuidanceAdmin.exe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5599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3A1C0-3581-4E88-817A-77BCA3ED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83" y="0"/>
            <a:ext cx="7026765" cy="9350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F3F939-4711-4579-9FE1-5489D8C26BA8}"/>
              </a:ext>
            </a:extLst>
          </p:cNvPr>
          <p:cNvSpPr/>
          <p:nvPr/>
        </p:nvSpPr>
        <p:spPr>
          <a:xfrm>
            <a:off x="4863710" y="6215676"/>
            <a:ext cx="162685" cy="8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F5E5E-DA0B-43D0-8AD2-47E0E3D7D13E}"/>
              </a:ext>
            </a:extLst>
          </p:cNvPr>
          <p:cNvSpPr txBox="1"/>
          <p:nvPr/>
        </p:nvSpPr>
        <p:spPr>
          <a:xfrm>
            <a:off x="4771147" y="6152832"/>
            <a:ext cx="347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lcsu</a:t>
            </a:r>
            <a:endParaRPr lang="en-GB" sz="8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BECFD58-315F-41C5-A4A5-D9455153525B}"/>
              </a:ext>
            </a:extLst>
          </p:cNvPr>
          <p:cNvSpPr/>
          <p:nvPr/>
        </p:nvSpPr>
        <p:spPr>
          <a:xfrm>
            <a:off x="5026395" y="6524216"/>
            <a:ext cx="762935" cy="690007"/>
          </a:xfrm>
          <a:prstGeom prst="wedgeRectCallout">
            <a:avLst>
              <a:gd name="adj1" fmla="val -41421"/>
              <a:gd name="adj2" fmla="val -6831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Ensure the domain selected is ‘</a:t>
            </a:r>
            <a:r>
              <a:rPr lang="en-GB" sz="900" dirty="0" err="1">
                <a:solidFill>
                  <a:schemeClr val="tx1"/>
                </a:solidFill>
              </a:rPr>
              <a:t>lcsu</a:t>
            </a:r>
            <a:r>
              <a:rPr lang="en-GB" sz="900" dirty="0">
                <a:solidFill>
                  <a:schemeClr val="tx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203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24805-6634-4BF3-BB54-617225FB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6" y="337530"/>
            <a:ext cx="6557787" cy="88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9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E6DA8-23B5-4412-A729-AC0F106F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" y="-365434"/>
            <a:ext cx="6397381" cy="9029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01DF2-7E4E-4C6D-B246-93E1CD0E3436}"/>
              </a:ext>
            </a:extLst>
          </p:cNvPr>
          <p:cNvSpPr txBox="1"/>
          <p:nvPr/>
        </p:nvSpPr>
        <p:spPr>
          <a:xfrm>
            <a:off x="4124005" y="3829434"/>
            <a:ext cx="20190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Local Service Desk</a:t>
            </a:r>
          </a:p>
        </p:txBody>
      </p:sp>
    </p:spTree>
    <p:extLst>
      <p:ext uri="{BB962C8B-B14F-4D97-AF65-F5344CB8AC3E}">
        <p14:creationId xmlns:p14="http://schemas.microsoft.com/office/powerpoint/2010/main" val="81470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2861C-AC6A-44F4-9528-386C9E67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1887" cy="3676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1A83F-B349-4B8F-AA37-C1812D31DB15}"/>
              </a:ext>
            </a:extLst>
          </p:cNvPr>
          <p:cNvSpPr txBox="1"/>
          <p:nvPr/>
        </p:nvSpPr>
        <p:spPr>
          <a:xfrm>
            <a:off x="390417" y="2578812"/>
            <a:ext cx="2414427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Local Service Desk</a:t>
            </a:r>
          </a:p>
        </p:txBody>
      </p:sp>
    </p:spTree>
    <p:extLst>
      <p:ext uri="{BB962C8B-B14F-4D97-AF65-F5344CB8AC3E}">
        <p14:creationId xmlns:p14="http://schemas.microsoft.com/office/powerpoint/2010/main" val="11730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0CCB8-6671-436D-81A3-D8FDC1BF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7" y="57059"/>
            <a:ext cx="6363979" cy="90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DAB5A-F97B-4796-A34B-52365B36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6" y="98886"/>
            <a:ext cx="6449895" cy="90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6F26D47C1374186FE54CA434AF2E1" ma:contentTypeVersion="21" ma:contentTypeDescription="Create a new document." ma:contentTypeScope="" ma:versionID="a4c337389a6ce477b035c7cb681ca55a">
  <xsd:schema xmlns:xsd="http://www.w3.org/2001/XMLSchema" xmlns:xs="http://www.w3.org/2001/XMLSchema" xmlns:p="http://schemas.microsoft.com/office/2006/metadata/properties" xmlns:ns2="9d5e9400-0b97-4f70-b107-7e92ed17a3cb" xmlns:ns3="405b9665-bc81-4440-a24a-359505bc0aa1" targetNamespace="http://schemas.microsoft.com/office/2006/metadata/properties" ma:root="true" ma:fieldsID="1b3273ae70e681738da77a418dd654e5" ns2:_="" ns3:_="">
    <xsd:import namespace="9d5e9400-0b97-4f70-b107-7e92ed17a3cb"/>
    <xsd:import namespace="405b9665-bc81-4440-a24a-359505bc0a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CloudOwner" minOccurs="0"/>
                <xsd:element ref="ns3:Complet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9400-0b97-4f70-b107-7e92ed17a3c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0319d872-6f1d-41ae-9b49-3d0a870df87c}" ma:internalName="TaxCatchAll" ma:showField="CatchAllData" ma:web="9d5e9400-0b97-4f70-b107-7e92ed17a3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b9665-bc81-4440-a24a-359505bc0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CloudOwner" ma:index="24" nillable="true" ma:displayName="Cloud Owner" ma:format="Dropdown" ma:internalName="CloudOwner">
      <xsd:simpleType>
        <xsd:restriction base="dms:Text">
          <xsd:maxLength value="255"/>
        </xsd:restriction>
      </xsd:simpleType>
    </xsd:element>
    <xsd:element name="Complete" ma:index="25" nillable="true" ma:displayName="Complete" ma:default="0" ma:internalName="Complete">
      <xsd:simpleType>
        <xsd:restriction base="dms:Boolea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e3038f7-01d3-45c6-9ff3-08a5a011bc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5e9400-0b97-4f70-b107-7e92ed17a3cb">S2EEUQQEJKJ4-48793004-51226</_dlc_DocId>
    <_dlc_DocIdUrl xmlns="9d5e9400-0b97-4f70-b107-7e92ed17a3cb">
      <Url>https://csucloudservices.sharepoint.com/teams/pmo/_layouts/15/DocIdRedir.aspx?ID=S2EEUQQEJKJ4-48793004-51226</Url>
      <Description>S2EEUQQEJKJ4-48793004-51226</Description>
    </_dlc_DocIdUrl>
    <Complete xmlns="405b9665-bc81-4440-a24a-359505bc0aa1">false</Complete>
    <CloudOwner xmlns="405b9665-bc81-4440-a24a-359505bc0aa1" xsi:nil="true"/>
    <lcf76f155ced4ddcb4097134ff3c332f xmlns="405b9665-bc81-4440-a24a-359505bc0aa1">
      <Terms xmlns="http://schemas.microsoft.com/office/infopath/2007/PartnerControls"/>
    </lcf76f155ced4ddcb4097134ff3c332f>
    <TaxCatchAll xmlns="9d5e9400-0b97-4f70-b107-7e92ed17a3cb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33358-216F-4ADA-8526-4546565EA0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E97D211-0597-4C3F-A14A-8551D12082B2}"/>
</file>

<file path=customXml/itemProps3.xml><?xml version="1.0" encoding="utf-8"?>
<ds:datastoreItem xmlns:ds="http://schemas.openxmlformats.org/officeDocument/2006/customXml" ds:itemID="{5431744E-4EE2-4529-9E33-4C283C56965D}">
  <ds:schemaRefs>
    <ds:schemaRef ds:uri="9d5e9400-0b97-4f70-b107-7e92ed17a3cb"/>
    <ds:schemaRef ds:uri="http://schemas.openxmlformats.org/package/2006/metadata/core-properties"/>
    <ds:schemaRef ds:uri="http://schemas.microsoft.com/office/infopath/2007/PartnerControls"/>
    <ds:schemaRef ds:uri="405b9665-bc81-4440-a24a-359505bc0aa1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76C2A80-7289-4C31-AB4D-DCC90EBEB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78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Jo (HEALTHIER LANCASHIRE AND SOUTH CUMBRIA)</dc:creator>
  <cp:lastModifiedBy>John Worsh (MLCSU)</cp:lastModifiedBy>
  <cp:revision>25</cp:revision>
  <cp:lastPrinted>2020-06-22T12:00:17Z</cp:lastPrinted>
  <dcterms:created xsi:type="dcterms:W3CDTF">2020-06-22T09:11:31Z</dcterms:created>
  <dcterms:modified xsi:type="dcterms:W3CDTF">2022-03-23T09:19:38Z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0x01010078F6F26D47C1374186FE54CA434AF2E1</vt:lpwstr>
  </property>
  <property fmtid="{D5CDD505-2E9C-101B-9397-08002B2CF9AE}" pid="3" name="_dlc_DocIdItemGuid">
    <vt:lpwstr>06a6b064-6a14-4345-9688-9e684356e79a</vt:lpwstr>
  </property>
</Properties>
</file>